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67" r:id="rId5"/>
    <p:sldId id="260" r:id="rId6"/>
    <p:sldId id="262" r:id="rId7"/>
    <p:sldId id="263" r:id="rId8"/>
    <p:sldId id="265" r:id="rId9"/>
    <p:sldId id="266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709AE5-14DD-477C-BC27-427690DA6214}" v="5" dt="2024-04-15T20:00:44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4660"/>
  </p:normalViewPr>
  <p:slideViewPr>
    <p:cSldViewPr snapToGrid="0">
      <p:cViewPr varScale="1">
        <p:scale>
          <a:sx n="73" d="100"/>
          <a:sy n="73" d="100"/>
        </p:scale>
        <p:origin x="2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C4F420-A806-4604-9F7F-30D885ABD2D1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23A82E8-7C6C-4046-8F20-FC49CA91DB75}">
      <dgm:prSet/>
      <dgm:spPr/>
      <dgm:t>
        <a:bodyPr/>
        <a:lstStyle/>
        <a:p>
          <a:r>
            <a:rPr lang="de-DE" b="1"/>
            <a:t>70 MHz bis 6 GHz</a:t>
          </a:r>
          <a:endParaRPr lang="en-US"/>
        </a:p>
      </dgm:t>
    </dgm:pt>
    <dgm:pt modelId="{DC16B598-108C-47D8-A35E-364BDE6C3F3C}" type="parTrans" cxnId="{31057479-DA11-427E-B911-C18C5C048C0D}">
      <dgm:prSet/>
      <dgm:spPr/>
      <dgm:t>
        <a:bodyPr/>
        <a:lstStyle/>
        <a:p>
          <a:endParaRPr lang="en-US"/>
        </a:p>
      </dgm:t>
    </dgm:pt>
    <dgm:pt modelId="{7D1C77F7-F606-433B-A83E-756731FFBCB0}" type="sibTrans" cxnId="{31057479-DA11-427E-B911-C18C5C048C0D}">
      <dgm:prSet/>
      <dgm:spPr/>
      <dgm:t>
        <a:bodyPr/>
        <a:lstStyle/>
        <a:p>
          <a:endParaRPr lang="en-US"/>
        </a:p>
      </dgm:t>
    </dgm:pt>
    <dgm:pt modelId="{F42E813F-A668-42D3-982B-3D81FF0EA1A4}">
      <dgm:prSet/>
      <dgm:spPr/>
      <dgm:t>
        <a:bodyPr/>
        <a:lstStyle/>
        <a:p>
          <a:r>
            <a:rPr lang="de-DE" b="1"/>
            <a:t>Abtastrate von bis zu 52 MSPS (Millionen Samples pro Sekunde)</a:t>
          </a:r>
          <a:endParaRPr lang="en-US"/>
        </a:p>
      </dgm:t>
    </dgm:pt>
    <dgm:pt modelId="{2669D199-939C-48F0-BDBC-3AE83979E23A}" type="parTrans" cxnId="{9B66FCE9-0CE0-4D79-A035-19EE351D2D2F}">
      <dgm:prSet/>
      <dgm:spPr/>
      <dgm:t>
        <a:bodyPr/>
        <a:lstStyle/>
        <a:p>
          <a:endParaRPr lang="en-US"/>
        </a:p>
      </dgm:t>
    </dgm:pt>
    <dgm:pt modelId="{19EA43B0-B9F5-402A-B4FF-CF3D93C336B8}" type="sibTrans" cxnId="{9B66FCE9-0CE0-4D79-A035-19EE351D2D2F}">
      <dgm:prSet/>
      <dgm:spPr/>
      <dgm:t>
        <a:bodyPr/>
        <a:lstStyle/>
        <a:p>
          <a:endParaRPr lang="en-US"/>
        </a:p>
      </dgm:t>
    </dgm:pt>
    <dgm:pt modelId="{3A2B07DA-8A8F-4E1E-82CA-4DD903815E9F}">
      <dgm:prSet/>
      <dgm:spPr/>
      <dgm:t>
        <a:bodyPr/>
        <a:lstStyle/>
        <a:p>
          <a:r>
            <a:rPr lang="de-DE" b="1"/>
            <a:t>Integrierte Antenne</a:t>
          </a:r>
          <a:endParaRPr lang="en-US"/>
        </a:p>
      </dgm:t>
    </dgm:pt>
    <dgm:pt modelId="{761A9DB3-062B-46B8-9143-F18470E3D541}" type="parTrans" cxnId="{6CB6AE20-2E3C-4E53-B001-41403FCF94A2}">
      <dgm:prSet/>
      <dgm:spPr/>
      <dgm:t>
        <a:bodyPr/>
        <a:lstStyle/>
        <a:p>
          <a:endParaRPr lang="en-US"/>
        </a:p>
      </dgm:t>
    </dgm:pt>
    <dgm:pt modelId="{64EA04FA-AA5C-4434-8EFF-BE845A88159A}" type="sibTrans" cxnId="{6CB6AE20-2E3C-4E53-B001-41403FCF94A2}">
      <dgm:prSet/>
      <dgm:spPr/>
      <dgm:t>
        <a:bodyPr/>
        <a:lstStyle/>
        <a:p>
          <a:endParaRPr lang="en-US"/>
        </a:p>
      </dgm:t>
    </dgm:pt>
    <dgm:pt modelId="{74365A49-1182-4D06-B364-8CC64032B285}">
      <dgm:prSet/>
      <dgm:spPr/>
      <dgm:t>
        <a:bodyPr/>
        <a:lstStyle/>
        <a:p>
          <a:r>
            <a:rPr lang="de-DE" b="1"/>
            <a:t>Frequenzanalyse</a:t>
          </a:r>
          <a:endParaRPr lang="en-US"/>
        </a:p>
      </dgm:t>
    </dgm:pt>
    <dgm:pt modelId="{380CD6F5-AB62-4AC6-9B85-BCFEB2AA0420}" type="parTrans" cxnId="{90B60F03-9E65-44D9-BAE7-78B474E13399}">
      <dgm:prSet/>
      <dgm:spPr/>
      <dgm:t>
        <a:bodyPr/>
        <a:lstStyle/>
        <a:p>
          <a:endParaRPr lang="en-US"/>
        </a:p>
      </dgm:t>
    </dgm:pt>
    <dgm:pt modelId="{304F7267-49AC-41C0-B532-E21D95F239DB}" type="sibTrans" cxnId="{90B60F03-9E65-44D9-BAE7-78B474E13399}">
      <dgm:prSet/>
      <dgm:spPr/>
      <dgm:t>
        <a:bodyPr/>
        <a:lstStyle/>
        <a:p>
          <a:endParaRPr lang="en-US"/>
        </a:p>
      </dgm:t>
    </dgm:pt>
    <dgm:pt modelId="{59D29C0E-C167-450E-81AD-22E9E0979E15}">
      <dgm:prSet/>
      <dgm:spPr/>
      <dgm:t>
        <a:bodyPr/>
        <a:lstStyle/>
        <a:p>
          <a:r>
            <a:rPr lang="de-DE" b="1"/>
            <a:t>Drahtlose Kommunikationsexperimente</a:t>
          </a:r>
          <a:endParaRPr lang="en-US"/>
        </a:p>
      </dgm:t>
    </dgm:pt>
    <dgm:pt modelId="{19D4D60A-8A44-4A8D-8D35-23401BDD5835}" type="parTrans" cxnId="{01F71BD3-36AB-4A79-B3C0-D6EB5208DAA5}">
      <dgm:prSet/>
      <dgm:spPr/>
      <dgm:t>
        <a:bodyPr/>
        <a:lstStyle/>
        <a:p>
          <a:endParaRPr lang="en-US"/>
        </a:p>
      </dgm:t>
    </dgm:pt>
    <dgm:pt modelId="{561D8DBB-6D64-4933-809C-D47BBFA9FDEC}" type="sibTrans" cxnId="{01F71BD3-36AB-4A79-B3C0-D6EB5208DAA5}">
      <dgm:prSet/>
      <dgm:spPr/>
      <dgm:t>
        <a:bodyPr/>
        <a:lstStyle/>
        <a:p>
          <a:endParaRPr lang="en-US"/>
        </a:p>
      </dgm:t>
    </dgm:pt>
    <dgm:pt modelId="{3E8D3B6A-BCF3-4A29-8BBF-E06E7BF5299A}" type="pres">
      <dgm:prSet presAssocID="{87C4F420-A806-4604-9F7F-30D885ABD2D1}" presName="outerComposite" presStyleCnt="0">
        <dgm:presLayoutVars>
          <dgm:chMax val="5"/>
          <dgm:dir/>
          <dgm:resizeHandles val="exact"/>
        </dgm:presLayoutVars>
      </dgm:prSet>
      <dgm:spPr/>
    </dgm:pt>
    <dgm:pt modelId="{F155F532-B0F2-4C5A-82AB-9FA5EF14DB50}" type="pres">
      <dgm:prSet presAssocID="{87C4F420-A806-4604-9F7F-30D885ABD2D1}" presName="dummyMaxCanvas" presStyleCnt="0">
        <dgm:presLayoutVars/>
      </dgm:prSet>
      <dgm:spPr/>
    </dgm:pt>
    <dgm:pt modelId="{B06C309D-72EB-4B55-B341-C18F5B57272B}" type="pres">
      <dgm:prSet presAssocID="{87C4F420-A806-4604-9F7F-30D885ABD2D1}" presName="FiveNodes_1" presStyleLbl="node1" presStyleIdx="0" presStyleCnt="5">
        <dgm:presLayoutVars>
          <dgm:bulletEnabled val="1"/>
        </dgm:presLayoutVars>
      </dgm:prSet>
      <dgm:spPr/>
    </dgm:pt>
    <dgm:pt modelId="{1E9131AE-D982-47BB-A442-A24F2C3A1478}" type="pres">
      <dgm:prSet presAssocID="{87C4F420-A806-4604-9F7F-30D885ABD2D1}" presName="FiveNodes_2" presStyleLbl="node1" presStyleIdx="1" presStyleCnt="5">
        <dgm:presLayoutVars>
          <dgm:bulletEnabled val="1"/>
        </dgm:presLayoutVars>
      </dgm:prSet>
      <dgm:spPr/>
    </dgm:pt>
    <dgm:pt modelId="{0DF6971C-22A8-4FD6-9C84-12050E4DC428}" type="pres">
      <dgm:prSet presAssocID="{87C4F420-A806-4604-9F7F-30D885ABD2D1}" presName="FiveNodes_3" presStyleLbl="node1" presStyleIdx="2" presStyleCnt="5">
        <dgm:presLayoutVars>
          <dgm:bulletEnabled val="1"/>
        </dgm:presLayoutVars>
      </dgm:prSet>
      <dgm:spPr/>
    </dgm:pt>
    <dgm:pt modelId="{3F1596A1-0E90-4188-B5D0-620C1884666A}" type="pres">
      <dgm:prSet presAssocID="{87C4F420-A806-4604-9F7F-30D885ABD2D1}" presName="FiveNodes_4" presStyleLbl="node1" presStyleIdx="3" presStyleCnt="5">
        <dgm:presLayoutVars>
          <dgm:bulletEnabled val="1"/>
        </dgm:presLayoutVars>
      </dgm:prSet>
      <dgm:spPr/>
    </dgm:pt>
    <dgm:pt modelId="{1C0B48C7-322B-418A-929B-5702E525C34B}" type="pres">
      <dgm:prSet presAssocID="{87C4F420-A806-4604-9F7F-30D885ABD2D1}" presName="FiveNodes_5" presStyleLbl="node1" presStyleIdx="4" presStyleCnt="5">
        <dgm:presLayoutVars>
          <dgm:bulletEnabled val="1"/>
        </dgm:presLayoutVars>
      </dgm:prSet>
      <dgm:spPr/>
    </dgm:pt>
    <dgm:pt modelId="{30F0027E-4C7A-4C50-AA01-5B1A4F67C618}" type="pres">
      <dgm:prSet presAssocID="{87C4F420-A806-4604-9F7F-30D885ABD2D1}" presName="FiveConn_1-2" presStyleLbl="fgAccFollowNode1" presStyleIdx="0" presStyleCnt="4">
        <dgm:presLayoutVars>
          <dgm:bulletEnabled val="1"/>
        </dgm:presLayoutVars>
      </dgm:prSet>
      <dgm:spPr/>
    </dgm:pt>
    <dgm:pt modelId="{EDC7510D-5966-4B51-8ACA-72EA1B6AF1F7}" type="pres">
      <dgm:prSet presAssocID="{87C4F420-A806-4604-9F7F-30D885ABD2D1}" presName="FiveConn_2-3" presStyleLbl="fgAccFollowNode1" presStyleIdx="1" presStyleCnt="4">
        <dgm:presLayoutVars>
          <dgm:bulletEnabled val="1"/>
        </dgm:presLayoutVars>
      </dgm:prSet>
      <dgm:spPr/>
    </dgm:pt>
    <dgm:pt modelId="{2D8EECE8-CE3C-45C7-9711-C7BAFCA9EEC6}" type="pres">
      <dgm:prSet presAssocID="{87C4F420-A806-4604-9F7F-30D885ABD2D1}" presName="FiveConn_3-4" presStyleLbl="fgAccFollowNode1" presStyleIdx="2" presStyleCnt="4">
        <dgm:presLayoutVars>
          <dgm:bulletEnabled val="1"/>
        </dgm:presLayoutVars>
      </dgm:prSet>
      <dgm:spPr/>
    </dgm:pt>
    <dgm:pt modelId="{D5B4EC2D-41AB-4C14-A6F2-0D971865E994}" type="pres">
      <dgm:prSet presAssocID="{87C4F420-A806-4604-9F7F-30D885ABD2D1}" presName="FiveConn_4-5" presStyleLbl="fgAccFollowNode1" presStyleIdx="3" presStyleCnt="4">
        <dgm:presLayoutVars>
          <dgm:bulletEnabled val="1"/>
        </dgm:presLayoutVars>
      </dgm:prSet>
      <dgm:spPr/>
    </dgm:pt>
    <dgm:pt modelId="{9464F8F6-AC2C-4D99-B9AC-ED6E344CF7E4}" type="pres">
      <dgm:prSet presAssocID="{87C4F420-A806-4604-9F7F-30D885ABD2D1}" presName="FiveNodes_1_text" presStyleLbl="node1" presStyleIdx="4" presStyleCnt="5">
        <dgm:presLayoutVars>
          <dgm:bulletEnabled val="1"/>
        </dgm:presLayoutVars>
      </dgm:prSet>
      <dgm:spPr/>
    </dgm:pt>
    <dgm:pt modelId="{EB2BB28D-E74A-4335-9BD8-3FDF8126AB2B}" type="pres">
      <dgm:prSet presAssocID="{87C4F420-A806-4604-9F7F-30D885ABD2D1}" presName="FiveNodes_2_text" presStyleLbl="node1" presStyleIdx="4" presStyleCnt="5">
        <dgm:presLayoutVars>
          <dgm:bulletEnabled val="1"/>
        </dgm:presLayoutVars>
      </dgm:prSet>
      <dgm:spPr/>
    </dgm:pt>
    <dgm:pt modelId="{CBB5D8AA-4F10-41BC-8C4B-5C664613A78B}" type="pres">
      <dgm:prSet presAssocID="{87C4F420-A806-4604-9F7F-30D885ABD2D1}" presName="FiveNodes_3_text" presStyleLbl="node1" presStyleIdx="4" presStyleCnt="5">
        <dgm:presLayoutVars>
          <dgm:bulletEnabled val="1"/>
        </dgm:presLayoutVars>
      </dgm:prSet>
      <dgm:spPr/>
    </dgm:pt>
    <dgm:pt modelId="{CBE5675F-2ABB-4F35-B546-A1F45B42694E}" type="pres">
      <dgm:prSet presAssocID="{87C4F420-A806-4604-9F7F-30D885ABD2D1}" presName="FiveNodes_4_text" presStyleLbl="node1" presStyleIdx="4" presStyleCnt="5">
        <dgm:presLayoutVars>
          <dgm:bulletEnabled val="1"/>
        </dgm:presLayoutVars>
      </dgm:prSet>
      <dgm:spPr/>
    </dgm:pt>
    <dgm:pt modelId="{357EE8EB-C48A-4B74-8CEF-E170461F67B0}" type="pres">
      <dgm:prSet presAssocID="{87C4F420-A806-4604-9F7F-30D885ABD2D1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0B60F03-9E65-44D9-BAE7-78B474E13399}" srcId="{87C4F420-A806-4604-9F7F-30D885ABD2D1}" destId="{74365A49-1182-4D06-B364-8CC64032B285}" srcOrd="3" destOrd="0" parTransId="{380CD6F5-AB62-4AC6-9B85-BCFEB2AA0420}" sibTransId="{304F7267-49AC-41C0-B532-E21D95F239DB}"/>
    <dgm:cxn modelId="{77FA0E18-9906-49C4-8B18-E8ED2B824746}" type="presOf" srcId="{3A2B07DA-8A8F-4E1E-82CA-4DD903815E9F}" destId="{CBB5D8AA-4F10-41BC-8C4B-5C664613A78B}" srcOrd="1" destOrd="0" presId="urn:microsoft.com/office/officeart/2005/8/layout/vProcess5"/>
    <dgm:cxn modelId="{6CB6AE20-2E3C-4E53-B001-41403FCF94A2}" srcId="{87C4F420-A806-4604-9F7F-30D885ABD2D1}" destId="{3A2B07DA-8A8F-4E1E-82CA-4DD903815E9F}" srcOrd="2" destOrd="0" parTransId="{761A9DB3-062B-46B8-9143-F18470E3D541}" sibTransId="{64EA04FA-AA5C-4434-8EFF-BE845A88159A}"/>
    <dgm:cxn modelId="{F3490A26-EBF6-494C-A4ED-0BAF433B7C57}" type="presOf" srcId="{304F7267-49AC-41C0-B532-E21D95F239DB}" destId="{D5B4EC2D-41AB-4C14-A6F2-0D971865E994}" srcOrd="0" destOrd="0" presId="urn:microsoft.com/office/officeart/2005/8/layout/vProcess5"/>
    <dgm:cxn modelId="{00F5132F-51E1-49E9-A1BC-10A7C7AC5526}" type="presOf" srcId="{87C4F420-A806-4604-9F7F-30D885ABD2D1}" destId="{3E8D3B6A-BCF3-4A29-8BBF-E06E7BF5299A}" srcOrd="0" destOrd="0" presId="urn:microsoft.com/office/officeart/2005/8/layout/vProcess5"/>
    <dgm:cxn modelId="{3AC77B3D-E414-4B11-8F69-09A8642FC891}" type="presOf" srcId="{7D1C77F7-F606-433B-A83E-756731FFBCB0}" destId="{30F0027E-4C7A-4C50-AA01-5B1A4F67C618}" srcOrd="0" destOrd="0" presId="urn:microsoft.com/office/officeart/2005/8/layout/vProcess5"/>
    <dgm:cxn modelId="{492FB73D-4B46-4BF7-A4B2-2EB67F5BB4DA}" type="presOf" srcId="{F42E813F-A668-42D3-982B-3D81FF0EA1A4}" destId="{EB2BB28D-E74A-4335-9BD8-3FDF8126AB2B}" srcOrd="1" destOrd="0" presId="urn:microsoft.com/office/officeart/2005/8/layout/vProcess5"/>
    <dgm:cxn modelId="{E01B1E68-13F5-4CEE-A10D-E5D5AF4EA119}" type="presOf" srcId="{59D29C0E-C167-450E-81AD-22E9E0979E15}" destId="{1C0B48C7-322B-418A-929B-5702E525C34B}" srcOrd="0" destOrd="0" presId="urn:microsoft.com/office/officeart/2005/8/layout/vProcess5"/>
    <dgm:cxn modelId="{BD714D4E-3935-4054-A31C-CA77D5D62365}" type="presOf" srcId="{19EA43B0-B9F5-402A-B4FF-CF3D93C336B8}" destId="{EDC7510D-5966-4B51-8ACA-72EA1B6AF1F7}" srcOrd="0" destOrd="0" presId="urn:microsoft.com/office/officeart/2005/8/layout/vProcess5"/>
    <dgm:cxn modelId="{ADF14279-487D-4E6E-B30D-491025468DFC}" type="presOf" srcId="{64EA04FA-AA5C-4434-8EFF-BE845A88159A}" destId="{2D8EECE8-CE3C-45C7-9711-C7BAFCA9EEC6}" srcOrd="0" destOrd="0" presId="urn:microsoft.com/office/officeart/2005/8/layout/vProcess5"/>
    <dgm:cxn modelId="{99BA4D79-151F-4919-9D3F-28A910F75E5A}" type="presOf" srcId="{C23A82E8-7C6C-4046-8F20-FC49CA91DB75}" destId="{B06C309D-72EB-4B55-B341-C18F5B57272B}" srcOrd="0" destOrd="0" presId="urn:microsoft.com/office/officeart/2005/8/layout/vProcess5"/>
    <dgm:cxn modelId="{31057479-DA11-427E-B911-C18C5C048C0D}" srcId="{87C4F420-A806-4604-9F7F-30D885ABD2D1}" destId="{C23A82E8-7C6C-4046-8F20-FC49CA91DB75}" srcOrd="0" destOrd="0" parTransId="{DC16B598-108C-47D8-A35E-364BDE6C3F3C}" sibTransId="{7D1C77F7-F606-433B-A83E-756731FFBCB0}"/>
    <dgm:cxn modelId="{B7C3A395-1459-48E1-8CBA-EB4C41117B2F}" type="presOf" srcId="{74365A49-1182-4D06-B364-8CC64032B285}" destId="{CBE5675F-2ABB-4F35-B546-A1F45B42694E}" srcOrd="1" destOrd="0" presId="urn:microsoft.com/office/officeart/2005/8/layout/vProcess5"/>
    <dgm:cxn modelId="{7F168DA1-75FB-4D79-9188-6C5223E6BAC4}" type="presOf" srcId="{C23A82E8-7C6C-4046-8F20-FC49CA91DB75}" destId="{9464F8F6-AC2C-4D99-B9AC-ED6E344CF7E4}" srcOrd="1" destOrd="0" presId="urn:microsoft.com/office/officeart/2005/8/layout/vProcess5"/>
    <dgm:cxn modelId="{D0A313AF-B558-4735-9A1A-113B8CA59B39}" type="presOf" srcId="{3A2B07DA-8A8F-4E1E-82CA-4DD903815E9F}" destId="{0DF6971C-22A8-4FD6-9C84-12050E4DC428}" srcOrd="0" destOrd="0" presId="urn:microsoft.com/office/officeart/2005/8/layout/vProcess5"/>
    <dgm:cxn modelId="{98A074C8-B2CF-4F8A-A675-507FCF6753FB}" type="presOf" srcId="{74365A49-1182-4D06-B364-8CC64032B285}" destId="{3F1596A1-0E90-4188-B5D0-620C1884666A}" srcOrd="0" destOrd="0" presId="urn:microsoft.com/office/officeart/2005/8/layout/vProcess5"/>
    <dgm:cxn modelId="{01F71BD3-36AB-4A79-B3C0-D6EB5208DAA5}" srcId="{87C4F420-A806-4604-9F7F-30D885ABD2D1}" destId="{59D29C0E-C167-450E-81AD-22E9E0979E15}" srcOrd="4" destOrd="0" parTransId="{19D4D60A-8A44-4A8D-8D35-23401BDD5835}" sibTransId="{561D8DBB-6D64-4933-809C-D47BBFA9FDEC}"/>
    <dgm:cxn modelId="{A4C2FED9-A7BB-4B37-8EE5-17EF4D257169}" type="presOf" srcId="{F42E813F-A668-42D3-982B-3D81FF0EA1A4}" destId="{1E9131AE-D982-47BB-A442-A24F2C3A1478}" srcOrd="0" destOrd="0" presId="urn:microsoft.com/office/officeart/2005/8/layout/vProcess5"/>
    <dgm:cxn modelId="{9B66FCE9-0CE0-4D79-A035-19EE351D2D2F}" srcId="{87C4F420-A806-4604-9F7F-30D885ABD2D1}" destId="{F42E813F-A668-42D3-982B-3D81FF0EA1A4}" srcOrd="1" destOrd="0" parTransId="{2669D199-939C-48F0-BDBC-3AE83979E23A}" sibTransId="{19EA43B0-B9F5-402A-B4FF-CF3D93C336B8}"/>
    <dgm:cxn modelId="{0DF901EC-7D82-4080-8523-23CBF7680BA3}" type="presOf" srcId="{59D29C0E-C167-450E-81AD-22E9E0979E15}" destId="{357EE8EB-C48A-4B74-8CEF-E170461F67B0}" srcOrd="1" destOrd="0" presId="urn:microsoft.com/office/officeart/2005/8/layout/vProcess5"/>
    <dgm:cxn modelId="{1070999B-F590-4BDB-A891-D748836744D3}" type="presParOf" srcId="{3E8D3B6A-BCF3-4A29-8BBF-E06E7BF5299A}" destId="{F155F532-B0F2-4C5A-82AB-9FA5EF14DB50}" srcOrd="0" destOrd="0" presId="urn:microsoft.com/office/officeart/2005/8/layout/vProcess5"/>
    <dgm:cxn modelId="{931F9B5F-19AC-4A84-9113-F6A2EF6491AC}" type="presParOf" srcId="{3E8D3B6A-BCF3-4A29-8BBF-E06E7BF5299A}" destId="{B06C309D-72EB-4B55-B341-C18F5B57272B}" srcOrd="1" destOrd="0" presId="urn:microsoft.com/office/officeart/2005/8/layout/vProcess5"/>
    <dgm:cxn modelId="{AD4CCE26-E93A-49AA-9CF3-90BA70FE37AF}" type="presParOf" srcId="{3E8D3B6A-BCF3-4A29-8BBF-E06E7BF5299A}" destId="{1E9131AE-D982-47BB-A442-A24F2C3A1478}" srcOrd="2" destOrd="0" presId="urn:microsoft.com/office/officeart/2005/8/layout/vProcess5"/>
    <dgm:cxn modelId="{3A0679D7-E572-4CE6-90AC-0E3A8F4CEB2E}" type="presParOf" srcId="{3E8D3B6A-BCF3-4A29-8BBF-E06E7BF5299A}" destId="{0DF6971C-22A8-4FD6-9C84-12050E4DC428}" srcOrd="3" destOrd="0" presId="urn:microsoft.com/office/officeart/2005/8/layout/vProcess5"/>
    <dgm:cxn modelId="{45DD9974-2A9F-4A4E-BC7D-1412F3E24B9E}" type="presParOf" srcId="{3E8D3B6A-BCF3-4A29-8BBF-E06E7BF5299A}" destId="{3F1596A1-0E90-4188-B5D0-620C1884666A}" srcOrd="4" destOrd="0" presId="urn:microsoft.com/office/officeart/2005/8/layout/vProcess5"/>
    <dgm:cxn modelId="{9DE82BDC-4AF8-4BF5-AC83-4E5F26CAA664}" type="presParOf" srcId="{3E8D3B6A-BCF3-4A29-8BBF-E06E7BF5299A}" destId="{1C0B48C7-322B-418A-929B-5702E525C34B}" srcOrd="5" destOrd="0" presId="urn:microsoft.com/office/officeart/2005/8/layout/vProcess5"/>
    <dgm:cxn modelId="{B8254756-A636-4309-BBC1-B6A75D55CE0C}" type="presParOf" srcId="{3E8D3B6A-BCF3-4A29-8BBF-E06E7BF5299A}" destId="{30F0027E-4C7A-4C50-AA01-5B1A4F67C618}" srcOrd="6" destOrd="0" presId="urn:microsoft.com/office/officeart/2005/8/layout/vProcess5"/>
    <dgm:cxn modelId="{614D81B6-9F39-44F9-B8B0-8EAC6C3E6EBD}" type="presParOf" srcId="{3E8D3B6A-BCF3-4A29-8BBF-E06E7BF5299A}" destId="{EDC7510D-5966-4B51-8ACA-72EA1B6AF1F7}" srcOrd="7" destOrd="0" presId="urn:microsoft.com/office/officeart/2005/8/layout/vProcess5"/>
    <dgm:cxn modelId="{1FAE69BD-D54C-4A40-AD79-ABB4D8D6B5B4}" type="presParOf" srcId="{3E8D3B6A-BCF3-4A29-8BBF-E06E7BF5299A}" destId="{2D8EECE8-CE3C-45C7-9711-C7BAFCA9EEC6}" srcOrd="8" destOrd="0" presId="urn:microsoft.com/office/officeart/2005/8/layout/vProcess5"/>
    <dgm:cxn modelId="{FF6FD9C7-BDEB-4797-9A2E-AF84D11EEB8F}" type="presParOf" srcId="{3E8D3B6A-BCF3-4A29-8BBF-E06E7BF5299A}" destId="{D5B4EC2D-41AB-4C14-A6F2-0D971865E994}" srcOrd="9" destOrd="0" presId="urn:microsoft.com/office/officeart/2005/8/layout/vProcess5"/>
    <dgm:cxn modelId="{723AE60D-B316-4810-A307-3B90CA350D87}" type="presParOf" srcId="{3E8D3B6A-BCF3-4A29-8BBF-E06E7BF5299A}" destId="{9464F8F6-AC2C-4D99-B9AC-ED6E344CF7E4}" srcOrd="10" destOrd="0" presId="urn:microsoft.com/office/officeart/2005/8/layout/vProcess5"/>
    <dgm:cxn modelId="{06A417A7-BCDA-4410-B073-2776C19725D9}" type="presParOf" srcId="{3E8D3B6A-BCF3-4A29-8BBF-E06E7BF5299A}" destId="{EB2BB28D-E74A-4335-9BD8-3FDF8126AB2B}" srcOrd="11" destOrd="0" presId="urn:microsoft.com/office/officeart/2005/8/layout/vProcess5"/>
    <dgm:cxn modelId="{65F0B1DB-BFF2-4F06-BF19-88DA5E5C3626}" type="presParOf" srcId="{3E8D3B6A-BCF3-4A29-8BBF-E06E7BF5299A}" destId="{CBB5D8AA-4F10-41BC-8C4B-5C664613A78B}" srcOrd="12" destOrd="0" presId="urn:microsoft.com/office/officeart/2005/8/layout/vProcess5"/>
    <dgm:cxn modelId="{0179066F-E973-4065-81AC-9A96B55189AE}" type="presParOf" srcId="{3E8D3B6A-BCF3-4A29-8BBF-E06E7BF5299A}" destId="{CBE5675F-2ABB-4F35-B546-A1F45B42694E}" srcOrd="13" destOrd="0" presId="urn:microsoft.com/office/officeart/2005/8/layout/vProcess5"/>
    <dgm:cxn modelId="{8FE137FE-7B26-40D6-85B4-8EDBBF9DB397}" type="presParOf" srcId="{3E8D3B6A-BCF3-4A29-8BBF-E06E7BF5299A}" destId="{357EE8EB-C48A-4B74-8CEF-E170461F67B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C309D-72EB-4B55-B341-C18F5B57272B}">
      <dsp:nvSpPr>
        <dsp:cNvPr id="0" name=""/>
        <dsp:cNvSpPr/>
      </dsp:nvSpPr>
      <dsp:spPr>
        <a:xfrm>
          <a:off x="0" y="0"/>
          <a:ext cx="7547427" cy="470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1" kern="1200"/>
            <a:t>70 MHz bis 6 GHz</a:t>
          </a:r>
          <a:endParaRPr lang="en-US" sz="1700" kern="1200"/>
        </a:p>
      </dsp:txBody>
      <dsp:txXfrm>
        <a:off x="13782" y="13782"/>
        <a:ext cx="6984599" cy="442997"/>
      </dsp:txXfrm>
    </dsp:sp>
    <dsp:sp modelId="{1E9131AE-D982-47BB-A442-A24F2C3A1478}">
      <dsp:nvSpPr>
        <dsp:cNvPr id="0" name=""/>
        <dsp:cNvSpPr/>
      </dsp:nvSpPr>
      <dsp:spPr>
        <a:xfrm>
          <a:off x="563606" y="535917"/>
          <a:ext cx="7547427" cy="470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1" kern="1200"/>
            <a:t>Abtastrate von bis zu 52 MSPS (Millionen Samples pro Sekunde)</a:t>
          </a:r>
          <a:endParaRPr lang="en-US" sz="1700" kern="1200"/>
        </a:p>
      </dsp:txBody>
      <dsp:txXfrm>
        <a:off x="577388" y="549699"/>
        <a:ext cx="6650391" cy="442997"/>
      </dsp:txXfrm>
    </dsp:sp>
    <dsp:sp modelId="{0DF6971C-22A8-4FD6-9C84-12050E4DC428}">
      <dsp:nvSpPr>
        <dsp:cNvPr id="0" name=""/>
        <dsp:cNvSpPr/>
      </dsp:nvSpPr>
      <dsp:spPr>
        <a:xfrm>
          <a:off x="1127213" y="1071834"/>
          <a:ext cx="7547427" cy="470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1" kern="1200"/>
            <a:t>Integrierte Antenne</a:t>
          </a:r>
          <a:endParaRPr lang="en-US" sz="1700" kern="1200"/>
        </a:p>
      </dsp:txBody>
      <dsp:txXfrm>
        <a:off x="1140995" y="1085616"/>
        <a:ext cx="6650391" cy="442997"/>
      </dsp:txXfrm>
    </dsp:sp>
    <dsp:sp modelId="{3F1596A1-0E90-4188-B5D0-620C1884666A}">
      <dsp:nvSpPr>
        <dsp:cNvPr id="0" name=""/>
        <dsp:cNvSpPr/>
      </dsp:nvSpPr>
      <dsp:spPr>
        <a:xfrm>
          <a:off x="1690819" y="1607752"/>
          <a:ext cx="7547427" cy="470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1" kern="1200"/>
            <a:t>Frequenzanalyse</a:t>
          </a:r>
          <a:endParaRPr lang="en-US" sz="1700" kern="1200"/>
        </a:p>
      </dsp:txBody>
      <dsp:txXfrm>
        <a:off x="1704601" y="1621534"/>
        <a:ext cx="6650391" cy="442997"/>
      </dsp:txXfrm>
    </dsp:sp>
    <dsp:sp modelId="{1C0B48C7-322B-418A-929B-5702E525C34B}">
      <dsp:nvSpPr>
        <dsp:cNvPr id="0" name=""/>
        <dsp:cNvSpPr/>
      </dsp:nvSpPr>
      <dsp:spPr>
        <a:xfrm>
          <a:off x="2254426" y="2143669"/>
          <a:ext cx="7547427" cy="470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1" kern="1200"/>
            <a:t>Drahtlose Kommunikationsexperimente</a:t>
          </a:r>
          <a:endParaRPr lang="en-US" sz="1700" kern="1200"/>
        </a:p>
      </dsp:txBody>
      <dsp:txXfrm>
        <a:off x="2268208" y="2157451"/>
        <a:ext cx="6650391" cy="442997"/>
      </dsp:txXfrm>
    </dsp:sp>
    <dsp:sp modelId="{30F0027E-4C7A-4C50-AA01-5B1A4F67C618}">
      <dsp:nvSpPr>
        <dsp:cNvPr id="0" name=""/>
        <dsp:cNvSpPr/>
      </dsp:nvSpPr>
      <dsp:spPr>
        <a:xfrm>
          <a:off x="7241562" y="343771"/>
          <a:ext cx="305865" cy="30586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7310382" y="343771"/>
        <a:ext cx="168225" cy="230163"/>
      </dsp:txXfrm>
    </dsp:sp>
    <dsp:sp modelId="{EDC7510D-5966-4B51-8ACA-72EA1B6AF1F7}">
      <dsp:nvSpPr>
        <dsp:cNvPr id="0" name=""/>
        <dsp:cNvSpPr/>
      </dsp:nvSpPr>
      <dsp:spPr>
        <a:xfrm>
          <a:off x="7805169" y="879688"/>
          <a:ext cx="305865" cy="30586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7873989" y="879688"/>
        <a:ext cx="168225" cy="230163"/>
      </dsp:txXfrm>
    </dsp:sp>
    <dsp:sp modelId="{2D8EECE8-CE3C-45C7-9711-C7BAFCA9EEC6}">
      <dsp:nvSpPr>
        <dsp:cNvPr id="0" name=""/>
        <dsp:cNvSpPr/>
      </dsp:nvSpPr>
      <dsp:spPr>
        <a:xfrm>
          <a:off x="8368775" y="1407763"/>
          <a:ext cx="305865" cy="30586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8437595" y="1407763"/>
        <a:ext cx="168225" cy="230163"/>
      </dsp:txXfrm>
    </dsp:sp>
    <dsp:sp modelId="{D5B4EC2D-41AB-4C14-A6F2-0D971865E994}">
      <dsp:nvSpPr>
        <dsp:cNvPr id="0" name=""/>
        <dsp:cNvSpPr/>
      </dsp:nvSpPr>
      <dsp:spPr>
        <a:xfrm>
          <a:off x="8932382" y="1948909"/>
          <a:ext cx="305865" cy="30586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9001202" y="1948909"/>
        <a:ext cx="168225" cy="2301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E75E5-D1BC-327A-9EB7-39456603F1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331235C-3440-2F2F-610F-65A96E59EE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79D122-482E-5192-FB6C-7919BCD7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ECB514-D25E-ECF1-D6C5-35B2D479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F65F6C-356F-FB07-203D-C4787FF37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968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247CC7-F8F0-5D13-D359-2AB64B46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149AFFB-05E9-077F-197C-20032C2AF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01648-72F8-22E0-69F0-60A0E11EE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787D49-8DBE-91D2-35A2-CC557C663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AEA696-C3A0-C18B-F73B-ABF853CB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4439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6E63542-F779-9090-0F5D-99DE43FF8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06CE4FF-7CE7-0CE8-8472-3E2A5F53E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0CAAAA-ACBB-E1A0-475A-1E59F3C23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2FE7D2-C595-AF9F-B4FB-5004CD1D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1B4E8B-4DF9-C4B9-AFEA-505863C37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069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EE44E8-A600-3DE9-34D8-E16783B94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5770F5-DB88-57ED-21AD-D433FEB49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4F84A6-A5DB-8F29-FCDF-CCAB1B2F7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3E80D7-71B8-C332-0315-C9F0298D1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BFDE66-3037-5DF6-C63F-D2AD79F2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091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13DED-6EC5-6311-892C-BADA66C9F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A0F361-1DFC-C143-A68D-6DD2A4EDF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2AF612-99C9-C7AE-FE8B-90254BD8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DF6F50-0213-25CA-69A4-1458C4D8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0126AE-4060-BB42-725D-DB85E716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02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065784-77EE-5566-DE1D-1C7F52D9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0E6A12-5F81-B04E-A10B-18D754AC7E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F09B5A6-457C-5196-84BC-72963CB48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1880D11-3B5A-D85B-AF9D-315C0F33A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32F7B8-37FF-934B-7962-D34F6221B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CFFD4F-FC7E-6AD6-8B8B-981A3BF5E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577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F3E7D-0997-3D7F-8DFE-1280829D9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D5EDA0-6544-50B7-1A19-46BE013FA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29007F-A88D-7EC5-9807-8CF3C734B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811B6B5-C747-18D2-175F-00937F723F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0D4603A-7B18-B741-7B2C-A79AE9D0D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D941FC3-6CA2-7F4A-1565-C2E82CC13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467A0E6-DEBD-3F6C-F21E-730C3D24F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EF998FC-5122-C2A5-005B-C4C0332F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62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3CA78-FFB5-A076-406A-54E31C770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C2959AC-3737-3C21-D39C-1CB5DDD21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206635-EBFB-5FD3-8031-9C70C6C1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DBD6FB-A27E-F255-EF65-67C7FAF68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342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86B1192-48C8-3466-2C18-C8472D9C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137A87-EF08-109A-CB54-80AE0827F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C3FA6-19B8-D6C6-65AC-836E61782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96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9C8700-9B2F-0407-C3DE-F9029D7B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1E8995-2C08-537D-67B7-617BDAF8D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D180B3-08DF-F6ED-10AC-D7C7C75FD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54ACB3-8816-43CE-2E8F-ECA4D2F9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59046A-81C7-C6E1-9839-034B2FA54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63816A-04B0-F2D1-0BE6-BFD1BD30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6826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B1D4EA-40A1-B9EF-AF0F-183DAD423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4B01511-9E76-FD33-1189-B9F7CC984E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B5EE91B-4482-DF17-088A-14579EBAA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C6F984-EBEB-FB2F-5298-87FDE7BF7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61B665B-FA23-ECBD-B7CA-9A0B525DC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36BCA7-994C-E958-1CFF-F27BD9DB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96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D25337F-F8AD-D6E4-B256-F1E0F5DB5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7399AE-75FF-89A1-5380-F7D1094A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E8AB40-74CB-0C18-12E2-67C3C8BC1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30D9C9-5733-4F24-8BE9-E807CAB21C62}" type="datetimeFigureOut">
              <a:rPr lang="de-DE" smtClean="0"/>
              <a:t>16.04.2024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EBB95F-5522-7974-18FB-F1789C0C4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30830B-3AC6-3AA3-9AF3-ABA5BDD1D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04DB69-83E0-4C39-8CDE-A606AFDA51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545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Rectangle 103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Dark Blue Abstract Backgrounds - Wallpaper Cave">
            <a:extLst>
              <a:ext uri="{FF2B5EF4-FFF2-40B4-BE49-F238E27FC236}">
                <a16:creationId xmlns:a16="http://schemas.microsoft.com/office/drawing/2014/main" id="{F74E024F-3444-9163-E759-79E54A7C97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575BFEE2-B25C-4027-CBAF-D5644AF55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1500" b="1" u="sng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PlutoSDR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8962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7" name="Rectangle 2054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 2056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9" name="Rectangle 2058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70" name="Picture 2060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071" name="Rectangle 2062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2" name="Rectangle 2064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0" name="Picture 2" descr="Dark Blue Abstract Backgrounds - Wallpaper Cave">
            <a:extLst>
              <a:ext uri="{FF2B5EF4-FFF2-40B4-BE49-F238E27FC236}">
                <a16:creationId xmlns:a16="http://schemas.microsoft.com/office/drawing/2014/main" id="{80E08363-0313-332E-CB64-F9BCA1C2F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86" r="20014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F6C9700-EC8F-0D0C-6407-AD0F2A157C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</a:blip>
          <a:srcRect l="17881" r="22784" b="-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A9D355-23AA-E0B6-82CD-25D16844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07"/>
            <a:ext cx="9801854" cy="2790331"/>
          </a:xfrm>
        </p:spPr>
        <p:txBody>
          <a:bodyPr anchor="b">
            <a:normAutofit/>
          </a:bodyPr>
          <a:lstStyle/>
          <a:p>
            <a:pPr algn="ctr"/>
            <a:r>
              <a:rPr lang="de-DE" sz="7200" b="1" u="sng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PlutoSDR</a:t>
            </a:r>
            <a:endParaRPr lang="de-DE" sz="7200" b="1" u="sng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2076" name="Inhaltsplatzhalter 2">
            <a:extLst>
              <a:ext uri="{FF2B5EF4-FFF2-40B4-BE49-F238E27FC236}">
                <a16:creationId xmlns:a16="http://schemas.microsoft.com/office/drawing/2014/main" id="{50342FF4-9040-E87B-7B16-2D25AF7C4DB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91966" y="3510476"/>
          <a:ext cx="9801854" cy="2614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634291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8" name="Rectangle 3107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0" name="Rectangle 3109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12" name="Rectangle 3111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14" name="Picture 3113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3116" name="Rectangle 3115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18" name="Rectangle 3117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5D1E27C-F0D3-C978-94EE-E0C75DE22D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l="21038" r="24518" b="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5" name="Picture 2" descr="Dark Blue Abstract Backgrounds - Wallpaper Cave">
            <a:extLst>
              <a:ext uri="{FF2B5EF4-FFF2-40B4-BE49-F238E27FC236}">
                <a16:creationId xmlns:a16="http://schemas.microsoft.com/office/drawing/2014/main" id="{321BAB78-41B9-8910-5FE8-D6B07FA827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5" r="21185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E78BB9-9D02-4D77-5E73-B1596714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07"/>
            <a:ext cx="9801854" cy="2790331"/>
          </a:xfrm>
        </p:spPr>
        <p:txBody>
          <a:bodyPr anchor="b">
            <a:normAutofit/>
          </a:bodyPr>
          <a:lstStyle/>
          <a:p>
            <a:pPr algn="ctr"/>
            <a:r>
              <a:rPr lang="de-DE" sz="6600" b="1" u="sng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GNU Radio Companion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63FD5D-CBF6-0B56-9B20-43F8DE66C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3510476"/>
            <a:ext cx="9801854" cy="2614231"/>
          </a:xfrm>
        </p:spPr>
        <p:txBody>
          <a:bodyPr anchor="t">
            <a:normAutofit/>
          </a:bodyPr>
          <a:lstStyle/>
          <a:p>
            <a:pPr algn="ctr"/>
            <a:r>
              <a:rPr lang="de-DE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</a:t>
            </a:r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ftware </a:t>
            </a:r>
            <a:r>
              <a:rPr lang="de-DE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Defined</a:t>
            </a:r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Radio (SDR)-Anwendungen</a:t>
            </a:r>
          </a:p>
          <a:p>
            <a:pPr algn="ctr"/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Flussdiagramme</a:t>
            </a:r>
          </a:p>
          <a:p>
            <a:pPr algn="ctr"/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Treiber "</a:t>
            </a:r>
            <a:r>
              <a:rPr lang="de-DE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PlutoSDR</a:t>
            </a:r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de-DE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M2k</a:t>
            </a:r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-USB-</a:t>
            </a:r>
            <a:r>
              <a:rPr lang="de-DE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Drivers.exe</a:t>
            </a:r>
            <a:r>
              <a:rPr lang="de-DE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7711784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Dark Blue Abstract Backgrounds - Wallpaper Cave">
            <a:extLst>
              <a:ext uri="{FF2B5EF4-FFF2-40B4-BE49-F238E27FC236}">
                <a16:creationId xmlns:a16="http://schemas.microsoft.com/office/drawing/2014/main" id="{62FF45E9-AA21-DE92-BCF2-AD8799FD2B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-798766" y="-1021578"/>
            <a:ext cx="13127401" cy="799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6B15B64-A067-CB54-F4A6-9ECDDD7DE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" y="-853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4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Spektrum-Anzeige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322C04A-4F2D-4E9B-C0F3-551BB9E7F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0766F58A-1485-586D-C4C2-D6348DC9B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41" b="5238"/>
          <a:stretch/>
        </p:blipFill>
        <p:spPr>
          <a:xfrm>
            <a:off x="469318" y="937757"/>
            <a:ext cx="1088448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7167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Dark Blue Abstract Backgrounds - Wallpaper Cave">
            <a:extLst>
              <a:ext uri="{FF2B5EF4-FFF2-40B4-BE49-F238E27FC236}">
                <a16:creationId xmlns:a16="http://schemas.microsoft.com/office/drawing/2014/main" id="{62FF45E9-AA21-DE92-BCF2-AD8799FD2B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-798766" y="-1021578"/>
            <a:ext cx="13127401" cy="799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6B15B64-A067-CB54-F4A6-9ECDDD7DE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" y="-853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4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Frequenzanalyse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515802C-EFF5-A5F7-7974-F564FC59D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5517" y="987972"/>
            <a:ext cx="10918837" cy="556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9582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Dark Blue Abstract Backgrounds - Wallpaper Cave">
            <a:extLst>
              <a:ext uri="{FF2B5EF4-FFF2-40B4-BE49-F238E27FC236}">
                <a16:creationId xmlns:a16="http://schemas.microsoft.com/office/drawing/2014/main" id="{D5F61DFD-4792-7CED-4A6D-EB4F55FA0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20" y="-682700"/>
            <a:ext cx="12381166" cy="754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4CF73D5-A8C1-2F9E-48B5-5540172E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0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FM – Radio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8CCFEBB-D35B-5C9F-4B26-6F84F5124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5052" y="1608083"/>
            <a:ext cx="11490462" cy="4677103"/>
          </a:xfrm>
        </p:spPr>
      </p:pic>
    </p:spTree>
    <p:extLst>
      <p:ext uri="{BB962C8B-B14F-4D97-AF65-F5344CB8AC3E}">
        <p14:creationId xmlns:p14="http://schemas.microsoft.com/office/powerpoint/2010/main" val="10254051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Dark Blue Abstract Backgrounds - Wallpaper Cave">
            <a:extLst>
              <a:ext uri="{FF2B5EF4-FFF2-40B4-BE49-F238E27FC236}">
                <a16:creationId xmlns:a16="http://schemas.microsoft.com/office/drawing/2014/main" id="{FD4D548D-A695-609E-7C15-EAAFD146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20" y="-682700"/>
            <a:ext cx="12381166" cy="754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916DB3F-FE65-287A-B429-AA0D1793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-23092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Frequenzanalyse</a:t>
            </a:r>
            <a:endParaRPr lang="en-GB" sz="5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B25F98-E766-FEBB-E0C0-3CBE84069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8C8882D-1602-CDDE-C8EC-4E935CCCE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62324"/>
            <a:ext cx="10699725" cy="478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828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Dark Blue Abstract Backgrounds - Wallpaper Cave">
            <a:extLst>
              <a:ext uri="{FF2B5EF4-FFF2-40B4-BE49-F238E27FC236}">
                <a16:creationId xmlns:a16="http://schemas.microsoft.com/office/drawing/2014/main" id="{FD4D548D-A695-609E-7C15-EAAFD146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20" y="-682700"/>
            <a:ext cx="12381166" cy="754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916DB3F-FE65-287A-B429-AA0D1793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-23092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Walki</a:t>
            </a:r>
            <a:r>
              <a:rPr lang="de-DE" sz="5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</a:t>
            </a:r>
            <a:r>
              <a:rPr lang="de-DE" sz="5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Talki</a:t>
            </a:r>
            <a:r>
              <a:rPr lang="de-DE" sz="5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GB" sz="5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B25F98-E766-FEBB-E0C0-3CBE84069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B7553B8-60B9-2F15-C40C-3CA7408D4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18" y="1094637"/>
            <a:ext cx="10909964" cy="531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5053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Dark Blue Abstract Backgrounds - Wallpaper Cave">
            <a:extLst>
              <a:ext uri="{FF2B5EF4-FFF2-40B4-BE49-F238E27FC236}">
                <a16:creationId xmlns:a16="http://schemas.microsoft.com/office/drawing/2014/main" id="{FD4D548D-A695-609E-7C15-EAAFD146A2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" r="11" b="11"/>
          <a:stretch/>
        </p:blipFill>
        <p:spPr bwMode="auto">
          <a:xfrm>
            <a:off x="20" y="-682700"/>
            <a:ext cx="12381166" cy="754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916DB3F-FE65-287A-B429-AA0D1793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-23092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Frequenzanalyse</a:t>
            </a:r>
            <a:endParaRPr lang="en-GB" sz="5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B25F98-E766-FEBB-E0C0-3CBE84069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771E0C-82D0-DBD0-CF92-2976D7323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4" y="1078026"/>
            <a:ext cx="10882034" cy="546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03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Breitbild</PresentationFormat>
  <Paragraphs>17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</vt:lpstr>
      <vt:lpstr>PlutoSDR </vt:lpstr>
      <vt:lpstr>PlutoSDR</vt:lpstr>
      <vt:lpstr>GNU Radio Companion</vt:lpstr>
      <vt:lpstr>Spektrum-Anzeige</vt:lpstr>
      <vt:lpstr>Frequenzanalyse</vt:lpstr>
      <vt:lpstr>FM – Radio </vt:lpstr>
      <vt:lpstr>Frequenzanalyse</vt:lpstr>
      <vt:lpstr>Walki – Talki </vt:lpstr>
      <vt:lpstr>Frequenzanalyse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PlutoSDR</dc:title>
  <dc:creator>Felix Darrer</dc:creator>
  <cp:lastModifiedBy>Hecht Flora</cp:lastModifiedBy>
  <cp:revision>4</cp:revision>
  <dcterms:created xsi:type="dcterms:W3CDTF">2024-04-15T18:29:14Z</dcterms:created>
  <dcterms:modified xsi:type="dcterms:W3CDTF">2024-04-16T07:29:16Z</dcterms:modified>
</cp:coreProperties>
</file>

<file path=docProps/thumbnail.jpeg>
</file>